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20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82" r:id="rId13"/>
    <p:sldId id="260" r:id="rId14"/>
    <p:sldId id="264" r:id="rId15"/>
    <p:sldId id="276" r:id="rId16"/>
    <p:sldId id="268" r:id="rId17"/>
    <p:sldId id="259" r:id="rId18"/>
    <p:sldId id="283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Adobe 고딕 Std B" panose="020B0800000000000000" charset="-127"/>
      <p:bold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한컴 윤고딕 240" panose="02020603020101020101" pitchFamily="18" charset="-127"/>
      <p:regular r:id="rId26"/>
    </p:embeddedFont>
    <p:embeddedFont>
      <p:font typeface="HY헤드라인M" panose="02030600000101010101" pitchFamily="18" charset="-127"/>
      <p:regular r:id="rId27"/>
    </p:embeddedFont>
    <p:embeddedFont>
      <p:font typeface="Gobold" panose="02000500000000000000" pitchFamily="2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Y견고딕" panose="02030600000101010101" pitchFamily="18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282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929" autoAdjust="0"/>
  </p:normalViewPr>
  <p:slideViewPr>
    <p:cSldViewPr snapToGrid="0" snapToObjects="1">
      <p:cViewPr varScale="1">
        <p:scale>
          <a:sx n="72" d="100"/>
          <a:sy n="72" d="100"/>
        </p:scale>
        <p:origin x="714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1/10/2018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제안서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41301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1932182" y="4373739"/>
            <a:ext cx="9093627" cy="19389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겉핥기로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55885"/>
              </p:ext>
            </p:extLst>
          </p:nvPr>
        </p:nvGraphicFramePr>
        <p:xfrm>
          <a:off x="4783239" y="2018368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1" y="1560830"/>
            <a:ext cx="10128636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4681220" y="2448254"/>
            <a:ext cx="6848172" cy="31700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2004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년부터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IT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전문가가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ICT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멘토로 참여하여 매년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1,000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건의 프로젝트를 진행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멘토링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결과물을 활용한 취업 연계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특허 출원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sz="2000" b="1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등에 활용되는 성과가 있음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스팀 상용화를 목적으로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736784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250px-H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9145" y="2888778"/>
            <a:ext cx="2381250" cy="1171575"/>
          </a:xfrm>
          <a:prstGeom prst="rect">
            <a:avLst/>
          </a:prstGeom>
        </p:spPr>
      </p:pic>
      <p:pic>
        <p:nvPicPr>
          <p:cNvPr id="14" name="그림 13" descr="ec827f207226a1011549274c17006cd0.png">
            <a:extLst>
              <a:ext uri="{FF2B5EF4-FFF2-40B4-BE49-F238E27FC236}">
                <a16:creationId xmlns:a16="http://schemas.microsoft.com/office/drawing/2014/main" id="{84375B85-EDD7-446D-ABC9-A859880074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145" y="5266121"/>
            <a:ext cx="2254117" cy="6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1769849"/>
            <a:ext cx="4734560" cy="513986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승리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체력이 </a:t>
            </a:r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되면 감옥에 갇히고 다른 플레이어가 </a:t>
            </a:r>
            <a:endParaRPr lang="en-US" altLang="ko-KR" sz="16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구해주기까지 대기</a:t>
            </a:r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모두 갇히면 패배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4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반격이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성공한다면 공격이 가능하지만 반격에 실패할 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    </a:t>
            </a:r>
            <a:r>
              <a:rPr lang="en-US" altLang="ko-KR" sz="14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반대로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큰 </a:t>
            </a:r>
            <a:r>
              <a:rPr lang="en-US" altLang="ko-KR" sz="14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데미지를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4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받음</a:t>
            </a:r>
            <a:endParaRPr lang="en-US" altLang="ko-KR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5108736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5108736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FCD299-93D9-429B-A29A-6FB610CB4D3B}"/>
              </a:ext>
            </a:extLst>
          </p:cNvPr>
          <p:cNvSpPr/>
          <p:nvPr/>
        </p:nvSpPr>
        <p:spPr>
          <a:xfrm>
            <a:off x="1798071" y="4984004"/>
            <a:ext cx="10181894" cy="167510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그래픽에 중점을 둔 만큼 엔진을 사용하는 것이 효과적이라 판단</a:t>
            </a:r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유니티 엔진이 게임 컨셉에 맞는 그래픽 구현이 가능</a:t>
            </a:r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유니티 사용 목적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C870A-AEDF-41C0-8DCA-5A9C2AE67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524028"/>
            <a:ext cx="5086283" cy="2861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935F5-0D5E-49F4-B685-1B7EF3C87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33" y="1524028"/>
            <a:ext cx="4612644" cy="288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0F0D6-6F50-499D-990F-0128FA850661}"/>
              </a:ext>
            </a:extLst>
          </p:cNvPr>
          <p:cNvSpPr txBox="1"/>
          <p:nvPr/>
        </p:nvSpPr>
        <p:spPr>
          <a:xfrm>
            <a:off x="1861627" y="4484478"/>
            <a:ext cx="46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The Long Dark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95A004-F5AE-4A3A-9CC1-EFEBA9DE2A39}"/>
              </a:ext>
            </a:extLst>
          </p:cNvPr>
          <p:cNvSpPr txBox="1"/>
          <p:nvPr/>
        </p:nvSpPr>
        <p:spPr>
          <a:xfrm>
            <a:off x="6800850" y="4484478"/>
            <a:ext cx="50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Hand of Fate</a:t>
            </a:r>
          </a:p>
        </p:txBody>
      </p:sp>
    </p:spTree>
    <p:extLst>
      <p:ext uri="{BB962C8B-B14F-4D97-AF65-F5344CB8AC3E}">
        <p14:creationId xmlns:p14="http://schemas.microsoft.com/office/powerpoint/2010/main" val="297438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Pages>16</Pages>
  <Words>839</Words>
  <Characters>0</Characters>
  <Application>Microsoft Office PowerPoint</Application>
  <DocSecurity>0</DocSecurity>
  <PresentationFormat>와이드스크린</PresentationFormat>
  <Lines>0</Lines>
  <Paragraphs>242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Adobe 고딕 Std B</vt:lpstr>
      <vt:lpstr>Calibri Light</vt:lpstr>
      <vt:lpstr>한컴 윤고딕 240</vt:lpstr>
      <vt:lpstr>HY헤드라인M</vt:lpstr>
      <vt:lpstr>Gobold</vt:lpstr>
      <vt:lpstr>Arial</vt:lpstr>
      <vt:lpstr>Calibri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WooSuk Choi</cp:lastModifiedBy>
  <cp:revision>51</cp:revision>
  <dcterms:modified xsi:type="dcterms:W3CDTF">2018-01-09T18:12:55Z</dcterms:modified>
</cp:coreProperties>
</file>